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56" r:id="rId5"/>
  </p:sldIdLst>
  <p:sldSz cx="10691813" cy="151193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1B9692-DD81-0243-88E4-D1B66AB87284}" v="1" dt="2025-11-12T19:14:09.7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77"/>
    <p:restoredTop sz="94598"/>
  </p:normalViewPr>
  <p:slideViewPr>
    <p:cSldViewPr snapToGrid="0">
      <p:cViewPr>
        <p:scale>
          <a:sx n="46" d="100"/>
          <a:sy n="46" d="100"/>
        </p:scale>
        <p:origin x="1400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hy Nugroho" userId="38513f2e-dac4-4c3d-8da0-c4fb29d4ad25" providerId="ADAL" clId="{D115EE30-A4E1-5A34-8E37-71EF552C5CB3}"/>
    <pc:docChg chg="modSld">
      <pc:chgData name="Vichy Nugroho" userId="38513f2e-dac4-4c3d-8da0-c4fb29d4ad25" providerId="ADAL" clId="{D115EE30-A4E1-5A34-8E37-71EF552C5CB3}" dt="2025-11-12T19:14:41.307" v="7" actId="14100"/>
      <pc:docMkLst>
        <pc:docMk/>
      </pc:docMkLst>
      <pc:sldChg chg="addSp modSp mod">
        <pc:chgData name="Vichy Nugroho" userId="38513f2e-dac4-4c3d-8da0-c4fb29d4ad25" providerId="ADAL" clId="{D115EE30-A4E1-5A34-8E37-71EF552C5CB3}" dt="2025-11-12T19:14:41.307" v="7" actId="14100"/>
        <pc:sldMkLst>
          <pc:docMk/>
          <pc:sldMk cId="1576859015" sldId="256"/>
        </pc:sldMkLst>
        <pc:picChg chg="add mod">
          <ac:chgData name="Vichy Nugroho" userId="38513f2e-dac4-4c3d-8da0-c4fb29d4ad25" providerId="ADAL" clId="{D115EE30-A4E1-5A34-8E37-71EF552C5CB3}" dt="2025-11-12T19:14:41.307" v="7" actId="14100"/>
          <ac:picMkLst>
            <pc:docMk/>
            <pc:sldMk cId="1576859015" sldId="256"/>
            <ac:picMk id="3" creationId="{A375591F-40F2-3B2D-FFDA-4DD86A80A8DC}"/>
          </ac:picMkLst>
        </pc:picChg>
      </pc:sldChg>
    </pc:docChg>
  </pc:docChgLst>
</pc:chgInfo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2474395"/>
            <a:ext cx="9088041" cy="5263774"/>
          </a:xfrm>
        </p:spPr>
        <p:txBody>
          <a:bodyPr anchor="b"/>
          <a:lstStyle>
            <a:lvl1pPr algn="ctr">
              <a:defRPr sz="7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7941160"/>
            <a:ext cx="8018860" cy="3650342"/>
          </a:xfrm>
        </p:spPr>
        <p:txBody>
          <a:bodyPr/>
          <a:lstStyle>
            <a:lvl1pPr marL="0" indent="0" algn="ctr">
              <a:buNone/>
              <a:defRPr sz="2806"/>
            </a:lvl1pPr>
            <a:lvl2pPr marL="534604" indent="0" algn="ctr">
              <a:buNone/>
              <a:defRPr sz="2339"/>
            </a:lvl2pPr>
            <a:lvl3pPr marL="1069208" indent="0" algn="ctr">
              <a:buNone/>
              <a:defRPr sz="2105"/>
            </a:lvl3pPr>
            <a:lvl4pPr marL="1603812" indent="0" algn="ctr">
              <a:buNone/>
              <a:defRPr sz="1871"/>
            </a:lvl4pPr>
            <a:lvl5pPr marL="2138416" indent="0" algn="ctr">
              <a:buNone/>
              <a:defRPr sz="1871"/>
            </a:lvl5pPr>
            <a:lvl6pPr marL="2673020" indent="0" algn="ctr">
              <a:buNone/>
              <a:defRPr sz="1871"/>
            </a:lvl6pPr>
            <a:lvl7pPr marL="3207624" indent="0" algn="ctr">
              <a:buNone/>
              <a:defRPr sz="1871"/>
            </a:lvl7pPr>
            <a:lvl8pPr marL="3742228" indent="0" algn="ctr">
              <a:buNone/>
              <a:defRPr sz="1871"/>
            </a:lvl8pPr>
            <a:lvl9pPr marL="4276832" indent="0" algn="ctr">
              <a:buNone/>
              <a:defRPr sz="187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45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2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804966"/>
            <a:ext cx="2305422" cy="12812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804966"/>
            <a:ext cx="6782619" cy="12812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46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16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3769342"/>
            <a:ext cx="9221689" cy="6289229"/>
          </a:xfrm>
        </p:spPr>
        <p:txBody>
          <a:bodyPr anchor="b"/>
          <a:lstStyle>
            <a:lvl1pPr>
              <a:defRPr sz="7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10118069"/>
            <a:ext cx="9221689" cy="3307357"/>
          </a:xfrm>
        </p:spPr>
        <p:txBody>
          <a:bodyPr/>
          <a:lstStyle>
            <a:lvl1pPr marL="0" indent="0">
              <a:buNone/>
              <a:defRPr sz="2806">
                <a:solidFill>
                  <a:schemeClr val="tx1">
                    <a:tint val="82000"/>
                  </a:schemeClr>
                </a:solidFill>
              </a:defRPr>
            </a:lvl1pPr>
            <a:lvl2pPr marL="534604" indent="0">
              <a:buNone/>
              <a:defRPr sz="2339">
                <a:solidFill>
                  <a:schemeClr val="tx1">
                    <a:tint val="82000"/>
                  </a:schemeClr>
                </a:solidFill>
              </a:defRPr>
            </a:lvl2pPr>
            <a:lvl3pPr marL="1069208" indent="0">
              <a:buNone/>
              <a:defRPr sz="2105">
                <a:solidFill>
                  <a:schemeClr val="tx1">
                    <a:tint val="82000"/>
                  </a:schemeClr>
                </a:solidFill>
              </a:defRPr>
            </a:lvl3pPr>
            <a:lvl4pPr marL="1603812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4pPr>
            <a:lvl5pPr marL="2138416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5pPr>
            <a:lvl6pPr marL="2673020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6pPr>
            <a:lvl7pPr marL="3207624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7pPr>
            <a:lvl8pPr marL="3742228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8pPr>
            <a:lvl9pPr marL="4276832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21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4024827"/>
            <a:ext cx="4544021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4024827"/>
            <a:ext cx="4544021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21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804969"/>
            <a:ext cx="9221689" cy="29223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3706342"/>
            <a:ext cx="4523137" cy="1816421"/>
          </a:xfr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5522763"/>
            <a:ext cx="4523137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3706342"/>
            <a:ext cx="4545413" cy="1816421"/>
          </a:xfr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5522763"/>
            <a:ext cx="4545413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59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157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696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374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2176910"/>
            <a:ext cx="5412730" cy="10744538"/>
          </a:xfrm>
        </p:spPr>
        <p:txBody>
          <a:bodyPr/>
          <a:lstStyle>
            <a:lvl1pPr>
              <a:defRPr sz="3742"/>
            </a:lvl1pPr>
            <a:lvl2pPr>
              <a:defRPr sz="3274"/>
            </a:lvl2pPr>
            <a:lvl3pPr>
              <a:defRPr sz="2806"/>
            </a:lvl3pPr>
            <a:lvl4pPr>
              <a:defRPr sz="2339"/>
            </a:lvl4pPr>
            <a:lvl5pPr>
              <a:defRPr sz="2339"/>
            </a:lvl5pPr>
            <a:lvl6pPr>
              <a:defRPr sz="2339"/>
            </a:lvl6pPr>
            <a:lvl7pPr>
              <a:defRPr sz="2339"/>
            </a:lvl7pPr>
            <a:lvl8pPr>
              <a:defRPr sz="2339"/>
            </a:lvl8pPr>
            <a:lvl9pPr>
              <a:defRPr sz="233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0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374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2176910"/>
            <a:ext cx="5412730" cy="10744538"/>
          </a:xfrm>
        </p:spPr>
        <p:txBody>
          <a:bodyPr anchor="t"/>
          <a:lstStyle>
            <a:lvl1pPr marL="0" indent="0">
              <a:buNone/>
              <a:defRPr sz="3742"/>
            </a:lvl1pPr>
            <a:lvl2pPr marL="534604" indent="0">
              <a:buNone/>
              <a:defRPr sz="3274"/>
            </a:lvl2pPr>
            <a:lvl3pPr marL="1069208" indent="0">
              <a:buNone/>
              <a:defRPr sz="2806"/>
            </a:lvl3pPr>
            <a:lvl4pPr marL="1603812" indent="0">
              <a:buNone/>
              <a:defRPr sz="2339"/>
            </a:lvl4pPr>
            <a:lvl5pPr marL="2138416" indent="0">
              <a:buNone/>
              <a:defRPr sz="2339"/>
            </a:lvl5pPr>
            <a:lvl6pPr marL="2673020" indent="0">
              <a:buNone/>
              <a:defRPr sz="2339"/>
            </a:lvl6pPr>
            <a:lvl7pPr marL="3207624" indent="0">
              <a:buNone/>
              <a:defRPr sz="2339"/>
            </a:lvl7pPr>
            <a:lvl8pPr marL="3742228" indent="0">
              <a:buNone/>
              <a:defRPr sz="2339"/>
            </a:lvl8pPr>
            <a:lvl9pPr marL="4276832" indent="0">
              <a:buNone/>
              <a:defRPr sz="233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597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804969"/>
            <a:ext cx="9221689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4024827"/>
            <a:ext cx="9221689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D7C0E8-B423-234A-962F-40F3A0340BDD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449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69208" rtl="0" eaLnBrk="1" latinLnBrk="0" hangingPunct="1">
        <a:lnSpc>
          <a:spcPct val="90000"/>
        </a:lnSpc>
        <a:spcBef>
          <a:spcPct val="0"/>
        </a:spcBef>
        <a:buNone/>
        <a:defRPr sz="514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7302" indent="-267302" algn="l" defTabSz="1069208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3274" kern="1200">
          <a:solidFill>
            <a:schemeClr val="tx1"/>
          </a:solidFill>
          <a:latin typeface="+mn-lt"/>
          <a:ea typeface="+mn-ea"/>
          <a:cs typeface="+mn-cs"/>
        </a:defRPr>
      </a:lvl1pPr>
      <a:lvl2pPr marL="80190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33651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339" kern="1200">
          <a:solidFill>
            <a:schemeClr val="tx1"/>
          </a:solidFill>
          <a:latin typeface="+mn-lt"/>
          <a:ea typeface="+mn-ea"/>
          <a:cs typeface="+mn-cs"/>
        </a:defRPr>
      </a:lvl3pPr>
      <a:lvl4pPr marL="187111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405718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940322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47492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400953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54413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1pPr>
      <a:lvl2pPr marL="53460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2pPr>
      <a:lvl3pPr marL="106920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3pPr>
      <a:lvl4pPr marL="160381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138416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67302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20762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374222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27683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background with blue lines&#10;&#10;AI-generated content may be incorrect.">
            <a:extLst>
              <a:ext uri="{FF2B5EF4-FFF2-40B4-BE49-F238E27FC236}">
                <a16:creationId xmlns:a16="http://schemas.microsoft.com/office/drawing/2014/main" id="{1BA26858-83E1-674D-BA8E-C6C19F3C6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4" y="1038"/>
            <a:ext cx="10692547" cy="15118312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375591F-40F2-3B2D-FFDA-4DD86A80A8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189" y="688023"/>
            <a:ext cx="5466473" cy="19685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CA28EC-FEE9-36DB-1A21-89631065FF18}"/>
              </a:ext>
            </a:extLst>
          </p:cNvPr>
          <p:cNvSpPr txBox="1"/>
          <p:nvPr/>
        </p:nvSpPr>
        <p:spPr>
          <a:xfrm>
            <a:off x="6069417" y="801892"/>
            <a:ext cx="45206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Team</a:t>
            </a:r>
            <a:r>
              <a:rPr lang="en-GB" altLang="zh-CN" sz="2000" b="1" dirty="0"/>
              <a:t>: xxx</a:t>
            </a:r>
          </a:p>
          <a:p>
            <a:r>
              <a:rPr lang="en-GB" altLang="zh-CN" sz="2000" b="1" dirty="0"/>
              <a:t>Track:</a:t>
            </a:r>
            <a:r>
              <a:rPr lang="en-US" altLang="zh-CN" sz="2000" b="1" dirty="0"/>
              <a:t> A/B/C or A+B or B+C or A+B+C</a:t>
            </a:r>
          </a:p>
          <a:p>
            <a:r>
              <a:rPr lang="en-US" altLang="zh-CN" sz="2000" b="1" dirty="0"/>
              <a:t>GitHub: github.com/xxx</a:t>
            </a:r>
            <a:endParaRPr lang="en-GB" altLang="zh-CN" sz="2000" b="1" dirty="0"/>
          </a:p>
          <a:p>
            <a:r>
              <a:rPr lang="en-GB" altLang="zh-CN" sz="2000" b="1" dirty="0"/>
              <a:t>Member: xxx, xxx, xxx, xxx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7D888C-F40E-7169-C93C-CFD8AB929A77}"/>
              </a:ext>
            </a:extLst>
          </p:cNvPr>
          <p:cNvSpPr txBox="1"/>
          <p:nvPr/>
        </p:nvSpPr>
        <p:spPr>
          <a:xfrm>
            <a:off x="4898779" y="2917497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Project Title</a:t>
            </a:r>
          </a:p>
        </p:txBody>
      </p:sp>
    </p:spTree>
    <p:extLst>
      <p:ext uri="{BB962C8B-B14F-4D97-AF65-F5344CB8AC3E}">
        <p14:creationId xmlns:p14="http://schemas.microsoft.com/office/powerpoint/2010/main" val="1576859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2F097DBD42954182ACC51829979329" ma:contentTypeVersion="15" ma:contentTypeDescription="Create a new document." ma:contentTypeScope="" ma:versionID="8f4af4231691fa2c4d426070097d91ff">
  <xsd:schema xmlns:xsd="http://www.w3.org/2001/XMLSchema" xmlns:xs="http://www.w3.org/2001/XMLSchema" xmlns:p="http://schemas.microsoft.com/office/2006/metadata/properties" xmlns:ns2="a2d2075e-f06e-4110-8318-aa4ef0e99ac2" xmlns:ns3="14c7957c-b2ce-4772-ae73-da56e1cea040" targetNamespace="http://schemas.microsoft.com/office/2006/metadata/properties" ma:root="true" ma:fieldsID="00d9285e575164fb8595cc3371a12268" ns2:_="" ns3:_="">
    <xsd:import namespace="a2d2075e-f06e-4110-8318-aa4ef0e99ac2"/>
    <xsd:import namespace="14c7957c-b2ce-4772-ae73-da56e1cea0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d2075e-f06e-4110-8318-aa4ef0e99a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ff2dc39a-19b1-49de-b410-648378f3281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c7957c-b2ce-4772-ae73-da56e1cea04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a157c62c-2e01-407e-8b8a-a36b8004e0d7}" ma:internalName="TaxCatchAll" ma:showField="CatchAllData" ma:web="14c7957c-b2ce-4772-ae73-da56e1cea0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2d2075e-f06e-4110-8318-aa4ef0e99ac2">
      <Terms xmlns="http://schemas.microsoft.com/office/infopath/2007/PartnerControls"/>
    </lcf76f155ced4ddcb4097134ff3c332f>
    <TaxCatchAll xmlns="14c7957c-b2ce-4772-ae73-da56e1cea040" xsi:nil="true"/>
  </documentManagement>
</p:properties>
</file>

<file path=customXml/itemProps1.xml><?xml version="1.0" encoding="utf-8"?>
<ds:datastoreItem xmlns:ds="http://schemas.openxmlformats.org/officeDocument/2006/customXml" ds:itemID="{7785202C-1C03-48B2-9ABF-4D59708A35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2d2075e-f06e-4110-8318-aa4ef0e99ac2"/>
    <ds:schemaRef ds:uri="14c7957c-b2ce-4772-ae73-da56e1cea0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479527C-71D4-4BA0-957D-CDFA5795046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9346FC-B764-451F-8EC2-1F8F69F0D5EC}">
  <ds:schemaRefs>
    <ds:schemaRef ds:uri="a2d2075e-f06e-4110-8318-aa4ef0e99ac2"/>
    <ds:schemaRef ds:uri="http://schemas.microsoft.com/office/2006/documentManagement/types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14c7957c-b2ce-4772-ae73-da56e1cea040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2498</TotalTime>
  <Words>42</Words>
  <Application>Microsoft Macintosh PowerPoint</Application>
  <PresentationFormat>Custom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Vichy Nugroho</dc:creator>
  <cp:lastModifiedBy>Wu, Zekun</cp:lastModifiedBy>
  <cp:revision>8</cp:revision>
  <dcterms:created xsi:type="dcterms:W3CDTF">2025-11-12T18:58:48Z</dcterms:created>
  <dcterms:modified xsi:type="dcterms:W3CDTF">2025-11-14T13:20:53Z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0x0101008A2F097DBD42954182ACC51829979329</vt:lpwstr>
  </property>
  <property fmtid="{D5CDD505-2E9C-101B-9397-08002B2CF9AE}" pid="3" name="MediaServiceImageTags">
    <vt:lpwstr/>
  </property>
</Properties>
</file>

<file path=docProps/thumbnail.jpeg>
</file>